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9" r:id="rId1"/>
  </p:sldMasterIdLst>
  <p:sldIdLst>
    <p:sldId id="256" r:id="rId2"/>
    <p:sldId id="262" r:id="rId3"/>
    <p:sldId id="263" r:id="rId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C44A"/>
    <a:srgbClr val="2B682E"/>
    <a:srgbClr val="9AC346"/>
    <a:srgbClr val="DDDCDC"/>
    <a:srgbClr val="9BC348"/>
    <a:srgbClr val="C4DC94"/>
    <a:srgbClr val="D7E7B7"/>
    <a:srgbClr val="F5F9FD"/>
    <a:srgbClr val="EFF5FB"/>
    <a:srgbClr val="90C7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1602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421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492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8291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890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7545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526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2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269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2915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9742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2385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E2B71-8EEB-41F9-A055-FAA187624EA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BD5E8-8213-47EF-87EA-A3E67502F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5901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72257994-BD97-4691-8B89-198A6D2BAB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918509"/>
            <a:ext cx="9144000" cy="1939491"/>
          </a:xfrm>
          <a:prstGeom prst="rect">
            <a:avLst/>
          </a:prstGeom>
          <a:solidFill>
            <a:srgbClr val="2B682E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0150" y="4269282"/>
            <a:ext cx="6743700" cy="1264762"/>
          </a:xfrm>
          <a:solidFill>
            <a:srgbClr val="9AC346"/>
          </a:solidFill>
          <a:ln w="38100">
            <a:solidFill>
              <a:schemeClr val="bg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9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endParaRPr lang="pt-BR" sz="19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21395" y="5688535"/>
            <a:ext cx="5101209" cy="536125"/>
          </a:xfrm>
        </p:spPr>
        <p:txBody>
          <a:bodyPr>
            <a:normAutofit/>
          </a:bodyPr>
          <a:lstStyle/>
          <a:p>
            <a:r>
              <a:rPr lang="pt-BR" sz="1200" b="1">
                <a:solidFill>
                  <a:srgbClr val="FFFFFF"/>
                </a:solidFill>
              </a:rPr>
              <a:t>Autores:  </a:t>
            </a:r>
          </a:p>
          <a:p>
            <a:r>
              <a:rPr lang="pt-BR" sz="1200" i="1">
                <a:solidFill>
                  <a:srgbClr val="FFFFFF"/>
                </a:solidFill>
              </a:rPr>
              <a:t> Instituição:</a:t>
            </a:r>
          </a:p>
          <a:p>
            <a:endParaRPr lang="pt-BR" sz="1200" i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="" xmlns:a16="http://schemas.microsoft.com/office/drawing/2014/main" id="{B331A023-A3AC-46C5-A17C-0362055E3AE8}"/>
              </a:ext>
            </a:extLst>
          </p:cNvPr>
          <p:cNvSpPr txBox="1">
            <a:spLocks/>
          </p:cNvSpPr>
          <p:nvPr/>
        </p:nvSpPr>
        <p:spPr>
          <a:xfrm>
            <a:off x="0" y="1046232"/>
            <a:ext cx="7164288" cy="703581"/>
          </a:xfrm>
          <a:prstGeom prst="rect">
            <a:avLst/>
          </a:prstGeom>
          <a:gradFill flip="none" rotWithShape="1">
            <a:gsLst>
              <a:gs pos="0">
                <a:srgbClr val="9AC346"/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  <a:alpha val="19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381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9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endParaRPr lang="pt-BR" sz="19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3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740E837-B170-4D57-9CDC-74973FA61A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46232"/>
            <a:ext cx="7164288" cy="703581"/>
          </a:xfrm>
          <a:gradFill flip="none" rotWithShape="1">
            <a:gsLst>
              <a:gs pos="0">
                <a:srgbClr val="9BC44A"/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  <a:alpha val="19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38100">
            <a:noFill/>
            <a:miter lim="800000"/>
          </a:ln>
        </p:spPr>
        <p:txBody>
          <a:bodyPr anchor="ctr">
            <a:normAutofit/>
          </a:bodyPr>
          <a:lstStyle/>
          <a:p>
            <a:pPr algn="l"/>
            <a:r>
              <a:rPr lang="pt-BR" sz="19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  <a:endParaRPr lang="pt-BR" sz="19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12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632</TotalTime>
  <Words>7</Words>
  <Application>Microsoft Office PowerPoint</Application>
  <PresentationFormat>Apresentação na tela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   TÍTULO</vt:lpstr>
      <vt:lpstr>Apresentação do PowerPoint</vt:lpstr>
      <vt:lpstr>AGRADECIMENTOS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Kilma</dc:creator>
  <cp:lastModifiedBy>Kilma</cp:lastModifiedBy>
  <cp:revision>23</cp:revision>
  <dcterms:created xsi:type="dcterms:W3CDTF">2016-07-16T17:14:30Z</dcterms:created>
  <dcterms:modified xsi:type="dcterms:W3CDTF">2020-08-15T18:12:44Z</dcterms:modified>
</cp:coreProperties>
</file>